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4" r:id="rId5"/>
    <p:sldId id="266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785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69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18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135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08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69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77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34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27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2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21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8314-4DD7-42E0-A413-50A91677ADD1}" type="datetimeFigureOut">
              <a:rPr lang="it-IT" smtClean="0"/>
              <a:t>01/01/2024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2ADAF-C606-4A2A-829F-0828D83341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3896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aitaltel.it/sezioni/atletica/atletica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eamedica22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cautela@gmail.c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aitaltel.it/sezioni/atletica/atletica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5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28701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/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/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/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Associazione Sportiva Dilettantistica</a:t>
            </a:r>
            <a:r>
              <a:rPr lang="it-IT" sz="8000" b="1" dirty="0">
                <a:solidFill>
                  <a:srgbClr val="0070C0"/>
                </a:solidFill>
              </a:rPr>
              <a:t/>
            </a:r>
            <a:br>
              <a:rPr lang="it-IT" sz="8000" b="1" dirty="0">
                <a:solidFill>
                  <a:srgbClr val="0070C0"/>
                </a:solidFill>
              </a:rPr>
            </a:br>
            <a:r>
              <a:rPr lang="it-IT" sz="8000" b="1" dirty="0">
                <a:solidFill>
                  <a:srgbClr val="0070C0"/>
                </a:solidFill>
              </a:rPr>
              <a:t>ATL CRA </a:t>
            </a:r>
            <a:r>
              <a:rPr lang="it-IT" sz="8000" b="1" dirty="0" smtClean="0">
                <a:solidFill>
                  <a:srgbClr val="0070C0"/>
                </a:solidFill>
              </a:rPr>
              <a:t>ITALTEL</a:t>
            </a:r>
            <a:br>
              <a:rPr lang="it-IT" sz="8000" b="1" dirty="0" smtClean="0">
                <a:solidFill>
                  <a:srgbClr val="0070C0"/>
                </a:solidFill>
              </a:rPr>
            </a:br>
            <a:r>
              <a:rPr lang="it-IT" sz="4400" b="1" dirty="0">
                <a:solidFill>
                  <a:srgbClr val="0070C0"/>
                </a:solidFill>
              </a:rPr>
              <a:t>Gruppo Sportivo Podistico</a:t>
            </a:r>
            <a:r>
              <a:rPr lang="it-IT" sz="8000" b="1" dirty="0">
                <a:solidFill>
                  <a:srgbClr val="FF0000"/>
                </a:solidFill>
              </a:rPr>
              <a:t/>
            </a:r>
            <a:br>
              <a:rPr lang="it-IT" sz="8000" b="1" dirty="0">
                <a:solidFill>
                  <a:srgbClr val="FF0000"/>
                </a:solidFill>
              </a:rPr>
            </a:br>
            <a:endParaRPr lang="it-IT" sz="8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89462" y="4189614"/>
            <a:ext cx="9778538" cy="1068185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63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0"/>
    </mc:Choice>
    <mc:Fallback xmlns="">
      <p:transition spd="slow" advTm="405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STORIA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18557"/>
            <a:ext cx="10515600" cy="4658406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it-IT" dirty="0" smtClean="0"/>
          </a:p>
          <a:p>
            <a:pPr algn="just"/>
            <a:r>
              <a:rPr lang="it-IT" sz="3200" dirty="0" smtClean="0"/>
              <a:t>Presente da più di 50 anni, alle dirette dipendenze della Ditta </a:t>
            </a:r>
            <a:r>
              <a:rPr lang="it-IT" sz="3200" dirty="0" err="1" smtClean="0"/>
              <a:t>Italtel</a:t>
            </a:r>
            <a:r>
              <a:rPr lang="it-IT" sz="3200" dirty="0" smtClean="0"/>
              <a:t>, nel dicembre 2005 si è costituita come associazione privata di sportivi appassionati di podismo, mantenendo il legame storico con </a:t>
            </a:r>
            <a:r>
              <a:rPr lang="it-IT" sz="3200" dirty="0" err="1" smtClean="0"/>
              <a:t>Italtel</a:t>
            </a:r>
            <a:r>
              <a:rPr lang="it-IT" sz="3200" dirty="0" smtClean="0"/>
              <a:t> rappresentato dal nome.</a:t>
            </a:r>
          </a:p>
          <a:p>
            <a:endParaRPr lang="it-IT" sz="3200" dirty="0" smtClean="0"/>
          </a:p>
          <a:p>
            <a:r>
              <a:rPr lang="it-IT" sz="3200" dirty="0" smtClean="0"/>
              <a:t>La sua sede è a Settimo Milanese, via Angelo </a:t>
            </a:r>
            <a:r>
              <a:rPr lang="it-IT" sz="3200" dirty="0" err="1" smtClean="0"/>
              <a:t>Airaghi</a:t>
            </a:r>
            <a:r>
              <a:rPr lang="it-IT" sz="3200" dirty="0" smtClean="0"/>
              <a:t> 30/A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55346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17"/>
    </mc:Choice>
    <mc:Fallback xmlns="">
      <p:transition spd="slow" advTm="951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6"/>
          </a:xfrm>
        </p:spPr>
        <p:txBody>
          <a:bodyPr/>
          <a:lstStyle/>
          <a:p>
            <a:pPr algn="ctr"/>
            <a:r>
              <a:rPr lang="it-IT" b="1" dirty="0" smtClean="0"/>
              <a:t>ADESIONE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159829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endParaRPr lang="it-IT" sz="1200" dirty="0" smtClean="0"/>
          </a:p>
          <a:p>
            <a:endParaRPr lang="it-IT" dirty="0" smtClean="0"/>
          </a:p>
          <a:p>
            <a:r>
              <a:rPr lang="it-IT" dirty="0" smtClean="0"/>
              <a:t>Tutti possono iscriversi alla Società. </a:t>
            </a:r>
          </a:p>
          <a:p>
            <a:r>
              <a:rPr lang="it-IT" dirty="0" smtClean="0"/>
              <a:t>L’iscrizione è fissata in euro 50 annue che consentono la partecipazione a tutte le attività del gruppo.</a:t>
            </a:r>
          </a:p>
          <a:p>
            <a:r>
              <a:rPr lang="it-IT" dirty="0" smtClean="0"/>
              <a:t>L’iscrizione si perfeziona tramite compilazione di apposito modulo scaricabile online dal sito</a:t>
            </a:r>
            <a:r>
              <a:rPr lang="it-IT" smtClean="0"/>
              <a:t>: </a:t>
            </a:r>
            <a:r>
              <a:rPr lang="it-IT">
                <a:solidFill>
                  <a:srgbClr val="FF0000"/>
                </a:solidFill>
                <a:hlinkClick r:id="rId3"/>
              </a:rPr>
              <a:t>http</a:t>
            </a:r>
            <a:r>
              <a:rPr lang="it-IT">
                <a:solidFill>
                  <a:srgbClr val="FF0000"/>
                </a:solidFill>
                <a:hlinkClick r:id="rId3"/>
              </a:rPr>
              <a:t>://</a:t>
            </a:r>
            <a:r>
              <a:rPr lang="it-IT" smtClean="0">
                <a:solidFill>
                  <a:srgbClr val="FF0000"/>
                </a:solidFill>
                <a:hlinkClick r:id="rId3"/>
              </a:rPr>
              <a:t>www.craitaltel.it/sezioni/atletica/atletica.htm</a:t>
            </a:r>
            <a:endParaRPr lang="it-IT" smtClean="0">
              <a:solidFill>
                <a:srgbClr val="FF0000"/>
              </a:solidFill>
            </a:endParaRPr>
          </a:p>
          <a:p>
            <a:r>
              <a:rPr lang="it-IT" smtClean="0"/>
              <a:t>Con </a:t>
            </a:r>
            <a:r>
              <a:rPr lang="it-IT" dirty="0" smtClean="0"/>
              <a:t>l’iscrizione alla Società si ottiene anche l’adesione automatica al CRAL  ITALTEL e l’inserimento nella newsletter che consente di essere sempre aggiornati su tutte le </a:t>
            </a:r>
            <a:r>
              <a:rPr lang="it-IT" dirty="0"/>
              <a:t>novità del </a:t>
            </a:r>
            <a:r>
              <a:rPr lang="it-IT" dirty="0" smtClean="0"/>
              <a:t>CRAL.</a:t>
            </a:r>
          </a:p>
        </p:txBody>
      </p:sp>
    </p:spTree>
    <p:extLst>
      <p:ext uri="{BB962C8B-B14F-4D97-AF65-F5344CB8AC3E}">
        <p14:creationId xmlns:p14="http://schemas.microsoft.com/office/powerpoint/2010/main" val="314304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69"/>
    </mc:Choice>
    <mc:Fallback xmlns="">
      <p:transition spd="slow" advTm="1796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467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ATTIVITA’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04900"/>
            <a:ext cx="10515600" cy="5328557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it-IT" smtClean="0"/>
              <a:t>Il </a:t>
            </a:r>
            <a:r>
              <a:rPr lang="it-IT" dirty="0" smtClean="0"/>
              <a:t>gruppo </a:t>
            </a:r>
            <a:r>
              <a:rPr lang="it-IT" smtClean="0"/>
              <a:t>atletica:</a:t>
            </a:r>
          </a:p>
          <a:p>
            <a:endParaRPr lang="it-IT" dirty="0" smtClean="0"/>
          </a:p>
          <a:p>
            <a:r>
              <a:rPr lang="it-IT" dirty="0" smtClean="0"/>
              <a:t>Partecipa settimanalmente a manifestazioni agonistiche e non.</a:t>
            </a:r>
          </a:p>
          <a:p>
            <a:endParaRPr lang="it-IT" dirty="0" smtClean="0"/>
          </a:p>
          <a:p>
            <a:r>
              <a:rPr lang="it-IT" dirty="0" smtClean="0"/>
              <a:t>Periodicamente si riunisce in assemblea per discutere dell’andamento della Società</a:t>
            </a:r>
          </a:p>
          <a:p>
            <a:endParaRPr lang="it-IT" dirty="0" smtClean="0"/>
          </a:p>
          <a:p>
            <a:r>
              <a:rPr lang="it-IT" dirty="0"/>
              <a:t>O</a:t>
            </a:r>
            <a:r>
              <a:rPr lang="it-IT" dirty="0" smtClean="0"/>
              <a:t>rganizza viaggi per partecipare a manifestazioni </a:t>
            </a:r>
          </a:p>
          <a:p>
            <a:pPr marL="0" indent="0" algn="just">
              <a:buNone/>
            </a:pPr>
            <a:r>
              <a:rPr lang="it-IT" dirty="0"/>
              <a:t> </a:t>
            </a:r>
            <a:r>
              <a:rPr lang="it-IT" dirty="0" smtClean="0"/>
              <a:t>  sportive sia in Italia che all’estero.</a:t>
            </a:r>
          </a:p>
          <a:p>
            <a:pPr marL="0" indent="0" algn="just">
              <a:buNone/>
            </a:pP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875" y="4568825"/>
            <a:ext cx="11620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15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00"/>
    </mc:Choice>
    <mc:Fallback xmlns="">
      <p:transition spd="slow" advTm="123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00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7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CONVENZIONI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pPr algn="ctr"/>
            <a:r>
              <a:rPr lang="it-IT" dirty="0" smtClean="0"/>
              <a:t>La Società stipula annualmente una convenzione con il centro medico 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FFFF00"/>
                </a:solidFill>
                <a:hlinkClick r:id="rId3"/>
              </a:rPr>
              <a:t>Area Medica 22 di Bareggio</a:t>
            </a:r>
            <a:endParaRPr lang="it-IT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it-IT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it-IT" dirty="0" smtClean="0"/>
              <a:t>Dove il Socio può effettuare la visita medica di idoneità. </a:t>
            </a:r>
          </a:p>
        </p:txBody>
      </p:sp>
    </p:spTree>
    <p:extLst>
      <p:ext uri="{BB962C8B-B14F-4D97-AF65-F5344CB8AC3E}">
        <p14:creationId xmlns:p14="http://schemas.microsoft.com/office/powerpoint/2010/main" val="342271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25"/>
    </mc:Choice>
    <mc:Fallback xmlns="">
      <p:transition spd="slow" advTm="1292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818"/>
          </a:xfrm>
        </p:spPr>
        <p:txBody>
          <a:bodyPr/>
          <a:lstStyle/>
          <a:p>
            <a:pPr algn="ctr"/>
            <a:r>
              <a:rPr lang="it-IT" b="1" dirty="0" smtClean="0"/>
              <a:t>CONTATTI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1338945"/>
            <a:ext cx="11820697" cy="4833255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4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sz="4500" b="1" dirty="0" smtClean="0">
              <a:solidFill>
                <a:srgbClr val="FF0000"/>
              </a:solidFill>
            </a:endParaRPr>
          </a:p>
          <a:p>
            <a:r>
              <a:rPr lang="it-IT" sz="4500" b="1" dirty="0" smtClean="0">
                <a:solidFill>
                  <a:srgbClr val="FF0000"/>
                </a:solidFill>
              </a:rPr>
              <a:t>TELEFONO	 </a:t>
            </a:r>
            <a:r>
              <a:rPr lang="it-IT" sz="4500" b="1" dirty="0" err="1" smtClean="0">
                <a:solidFill>
                  <a:srgbClr val="FF0000"/>
                </a:solidFill>
              </a:rPr>
              <a:t>cell</a:t>
            </a:r>
            <a:r>
              <a:rPr lang="it-IT" sz="4500" b="1" dirty="0" smtClean="0">
                <a:solidFill>
                  <a:srgbClr val="FF0000"/>
                </a:solidFill>
              </a:rPr>
              <a:t>.			3924567790  Presidente Anna Cautela</a:t>
            </a:r>
          </a:p>
          <a:p>
            <a:pPr marL="0" indent="0">
              <a:buNone/>
            </a:pPr>
            <a:r>
              <a:rPr lang="it-IT" sz="4500" b="1" dirty="0">
                <a:solidFill>
                  <a:srgbClr val="FF0000"/>
                </a:solidFill>
              </a:rPr>
              <a:t>	</a:t>
            </a:r>
            <a:r>
              <a:rPr lang="it-IT" sz="4500" b="1" dirty="0" smtClean="0">
                <a:solidFill>
                  <a:srgbClr val="FF0000"/>
                </a:solidFill>
              </a:rPr>
              <a:t>			</a:t>
            </a:r>
          </a:p>
          <a:p>
            <a:r>
              <a:rPr lang="it-IT" sz="4500" b="1" dirty="0" smtClean="0">
                <a:solidFill>
                  <a:srgbClr val="FF0000"/>
                </a:solidFill>
              </a:rPr>
              <a:t>E-MAIL				</a:t>
            </a:r>
            <a:r>
              <a:rPr lang="it-IT" sz="4500" b="1" dirty="0" smtClean="0">
                <a:solidFill>
                  <a:srgbClr val="FF0000"/>
                </a:solidFill>
                <a:hlinkClick r:id="rId3"/>
              </a:rPr>
              <a:t>anna.cautela@gmail.com</a:t>
            </a:r>
            <a:endParaRPr lang="it-IT" sz="4500" b="1" dirty="0" smtClean="0">
              <a:solidFill>
                <a:srgbClr val="FF0000"/>
              </a:solidFill>
            </a:endParaRPr>
          </a:p>
          <a:p>
            <a:endParaRPr lang="it-IT" sz="4500" b="1" dirty="0">
              <a:solidFill>
                <a:srgbClr val="FF0000"/>
              </a:solidFill>
            </a:endParaRPr>
          </a:p>
          <a:p>
            <a:r>
              <a:rPr lang="it-IT" sz="4500" b="1" dirty="0" smtClean="0">
                <a:solidFill>
                  <a:srgbClr val="FF0000"/>
                </a:solidFill>
              </a:rPr>
              <a:t>SITO INTERNET		</a:t>
            </a:r>
            <a:r>
              <a:rPr lang="it-IT" sz="4500" b="1" dirty="0">
                <a:solidFill>
                  <a:srgbClr val="FF0000"/>
                </a:solidFill>
              </a:rPr>
              <a:t> </a:t>
            </a:r>
            <a:r>
              <a:rPr lang="it-IT" sz="4500" b="1" dirty="0" smtClean="0">
                <a:solidFill>
                  <a:srgbClr val="FF0000"/>
                </a:solidFill>
              </a:rPr>
              <a:t>          </a:t>
            </a:r>
            <a:r>
              <a:rPr lang="it-IT" sz="4500" b="1" dirty="0" smtClean="0">
                <a:solidFill>
                  <a:srgbClr val="FF0000"/>
                </a:solidFill>
                <a:hlinkClick r:id="rId4"/>
              </a:rPr>
              <a:t>www.craitaltel.it/sezioni/atletica/atletica.htm</a:t>
            </a:r>
            <a:endParaRPr lang="it-IT" sz="4500" b="1" dirty="0" smtClean="0">
              <a:solidFill>
                <a:srgbClr val="FF0000"/>
              </a:solidFill>
            </a:endParaRPr>
          </a:p>
          <a:p>
            <a:endParaRPr lang="it-IT" sz="4500" b="1" dirty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                      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259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200"/>
    </mc:Choice>
    <mc:Fallback xmlns="">
      <p:transition spd="slow" advTm="162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189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  Associazione Sportiva Dilettantistica ATL CRA ITALTEL Gruppo Sportivo Podistico </vt:lpstr>
      <vt:lpstr>STORIA</vt:lpstr>
      <vt:lpstr>ADESIONE</vt:lpstr>
      <vt:lpstr>ATTIVITA’</vt:lpstr>
      <vt:lpstr>CONVENZIONI</vt:lpstr>
      <vt:lpstr>CONTATTI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Associazione Sportiva Dilettantistica ATL CRA ITALTEL Gruppo Sportivo Podistico </dc:title>
  <dc:creator>nicolo buccellato</dc:creator>
  <cp:lastModifiedBy>nicolo buccellato</cp:lastModifiedBy>
  <cp:revision>97</cp:revision>
  <dcterms:created xsi:type="dcterms:W3CDTF">2018-05-23T11:42:40Z</dcterms:created>
  <dcterms:modified xsi:type="dcterms:W3CDTF">2024-01-01T20:22:20Z</dcterms:modified>
</cp:coreProperties>
</file>